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11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92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04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63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99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69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84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41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67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73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495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39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56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02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4D6049E4F8BA14BB3A5376642D15DE5" ma:contentTypeVersion="9" ma:contentTypeDescription="新しいドキュメントを作成します。" ma:contentTypeScope="" ma:versionID="012d13204740f1d4300b94264a3dd780">
  <xsd:schema xmlns:xsd="http://www.w3.org/2001/XMLSchema" xmlns:xs="http://www.w3.org/2001/XMLSchema" xmlns:p="http://schemas.microsoft.com/office/2006/metadata/properties" xmlns:ns2="051c154c-0d05-4125-af69-042a0bb006ad" xmlns:ns3="4b6f8477-de5a-47b3-8b44-8284ac03fe24" targetNamespace="http://schemas.microsoft.com/office/2006/metadata/properties" ma:root="true" ma:fieldsID="01187c69be7ab6539329bf03f2515ba7" ns2:_="" ns3:_="">
    <xsd:import namespace="051c154c-0d05-4125-af69-042a0bb006ad"/>
    <xsd:import namespace="4b6f8477-de5a-47b3-8b44-8284ac03fe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c154c-0d05-4125-af69-042a0bb006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f8477-de5a-47b3-8b44-8284ac03fe2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01CBB9-C0DC-49B3-BEB3-6275A49CEB76}"/>
</file>

<file path=customXml/itemProps2.xml><?xml version="1.0" encoding="utf-8"?>
<ds:datastoreItem xmlns:ds="http://schemas.openxmlformats.org/officeDocument/2006/customXml" ds:itemID="{E6912F91-3EFC-485F-9765-57136211A843}"/>
</file>

<file path=customXml/itemProps3.xml><?xml version="1.0" encoding="utf-8"?>
<ds:datastoreItem xmlns:ds="http://schemas.openxmlformats.org/officeDocument/2006/customXml" ds:itemID="{DFA89725-1AC2-4EEF-9FC2-E104806BA31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MAMI OKAZAKI</dc:creator>
  <cp:lastModifiedBy>MAMI OKAZAKI</cp:lastModifiedBy>
  <cp:revision>3</cp:revision>
  <dcterms:created xsi:type="dcterms:W3CDTF">2020-06-08T05:07:59Z</dcterms:created>
  <dcterms:modified xsi:type="dcterms:W3CDTF">2020-06-09T01:25:14Z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0x01010094D6049E4F8BA14BB3A5376642D15DE5</vt:lpwstr>
  </property>
</Properties>
</file>