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8" r:id="rId5"/>
    <p:sldId id="272" r:id="rId6"/>
    <p:sldId id="269" r:id="rId7"/>
    <p:sldId id="273" r:id="rId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96" y="3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片岡貞博" userId="3d05ff23-95b7-4142-ac87-f9ed08d34290" providerId="ADAL" clId="{8AF7DCBE-7995-4F2C-BEA2-60D3883E0F66}"/>
    <pc:docChg chg="modSld">
      <pc:chgData name="片岡貞博" userId="3d05ff23-95b7-4142-ac87-f9ed08d34290" providerId="ADAL" clId="{8AF7DCBE-7995-4F2C-BEA2-60D3883E0F66}" dt="2022-04-15T08:43:40.039" v="46" actId="20577"/>
      <pc:docMkLst>
        <pc:docMk/>
      </pc:docMkLst>
      <pc:sldChg chg="modSp mod">
        <pc:chgData name="片岡貞博" userId="3d05ff23-95b7-4142-ac87-f9ed08d34290" providerId="ADAL" clId="{8AF7DCBE-7995-4F2C-BEA2-60D3883E0F66}" dt="2022-04-15T08:43:40.039" v="46" actId="20577"/>
        <pc:sldMkLst>
          <pc:docMk/>
          <pc:sldMk cId="1794508827" sldId="268"/>
        </pc:sldMkLst>
        <pc:spChg chg="mod">
          <ac:chgData name="片岡貞博" userId="3d05ff23-95b7-4142-ac87-f9ed08d34290" providerId="ADAL" clId="{8AF7DCBE-7995-4F2C-BEA2-60D3883E0F66}" dt="2022-04-15T08:43:40.039" v="46" actId="20577"/>
          <ac:spMkLst>
            <pc:docMk/>
            <pc:sldMk cId="1794508827" sldId="268"/>
            <ac:spMk id="8" creationId="{FF5F0B52-11AE-48C5-AB79-A4989BBADD8E}"/>
          </ac:spMkLst>
        </pc:spChg>
      </pc:sldChg>
    </pc:docChg>
  </pc:docChgLst>
  <pc:docChgLst>
    <pc:chgData name="片岡貞博" userId="3d05ff23-95b7-4142-ac87-f9ed08d34290" providerId="ADAL" clId="{82B990EC-4D09-4888-A2E8-BAA7CA72E68D}"/>
    <pc:docChg chg="undo custSel addSld delSld modSld sldOrd modMainMaster">
      <pc:chgData name="片岡貞博" userId="3d05ff23-95b7-4142-ac87-f9ed08d34290" providerId="ADAL" clId="{82B990EC-4D09-4888-A2E8-BAA7CA72E68D}" dt="2022-04-15T08:30:23.173" v="681" actId="14100"/>
      <pc:docMkLst>
        <pc:docMk/>
      </pc:docMkLst>
      <pc:sldChg chg="addSp delSp modSp mod">
        <pc:chgData name="片岡貞博" userId="3d05ff23-95b7-4142-ac87-f9ed08d34290" providerId="ADAL" clId="{82B990EC-4D09-4888-A2E8-BAA7CA72E68D}" dt="2022-04-15T08:30:23.173" v="681" actId="14100"/>
        <pc:sldMkLst>
          <pc:docMk/>
          <pc:sldMk cId="1794508827" sldId="268"/>
        </pc:sldMkLst>
        <pc:spChg chg="mod">
          <ac:chgData name="片岡貞博" userId="3d05ff23-95b7-4142-ac87-f9ed08d34290" providerId="ADAL" clId="{82B990EC-4D09-4888-A2E8-BAA7CA72E68D}" dt="2022-04-15T08:30:10.799" v="680" actId="1076"/>
          <ac:spMkLst>
            <pc:docMk/>
            <pc:sldMk cId="1794508827" sldId="268"/>
            <ac:spMk id="2" creationId="{00000000-0000-0000-0000-000000000000}"/>
          </ac:spMkLst>
        </pc:spChg>
        <pc:spChg chg="del mod">
          <ac:chgData name="片岡貞博" userId="3d05ff23-95b7-4142-ac87-f9ed08d34290" providerId="ADAL" clId="{82B990EC-4D09-4888-A2E8-BAA7CA72E68D}" dt="2022-04-15T07:24:04.841" v="206" actId="478"/>
          <ac:spMkLst>
            <pc:docMk/>
            <pc:sldMk cId="1794508827" sldId="268"/>
            <ac:spMk id="3" creationId="{00000000-0000-0000-0000-000000000000}"/>
          </ac:spMkLst>
        </pc:spChg>
        <pc:spChg chg="del">
          <ac:chgData name="片岡貞博" userId="3d05ff23-95b7-4142-ac87-f9ed08d34290" providerId="ADAL" clId="{82B990EC-4D09-4888-A2E8-BAA7CA72E68D}" dt="2022-04-15T07:23:45.707" v="192" actId="478"/>
          <ac:spMkLst>
            <pc:docMk/>
            <pc:sldMk cId="1794508827" sldId="268"/>
            <ac:spMk id="5" creationId="{00000000-0000-0000-0000-000000000000}"/>
          </ac:spMkLst>
        </pc:spChg>
        <pc:spChg chg="del">
          <ac:chgData name="片岡貞博" userId="3d05ff23-95b7-4142-ac87-f9ed08d34290" providerId="ADAL" clId="{82B990EC-4D09-4888-A2E8-BAA7CA72E68D}" dt="2022-04-15T07:23:45.707" v="192" actId="478"/>
          <ac:spMkLst>
            <pc:docMk/>
            <pc:sldMk cId="1794508827" sldId="268"/>
            <ac:spMk id="6" creationId="{00000000-0000-0000-0000-000000000000}"/>
          </ac:spMkLst>
        </pc:spChg>
        <pc:spChg chg="mod">
          <ac:chgData name="片岡貞博" userId="3d05ff23-95b7-4142-ac87-f9ed08d34290" providerId="ADAL" clId="{82B990EC-4D09-4888-A2E8-BAA7CA72E68D}" dt="2022-04-15T08:28:49.036" v="667" actId="20577"/>
          <ac:spMkLst>
            <pc:docMk/>
            <pc:sldMk cId="1794508827" sldId="268"/>
            <ac:spMk id="7" creationId="{20748EE3-3EE4-4AF8-81BE-12208BAAA848}"/>
          </ac:spMkLst>
        </pc:spChg>
        <pc:spChg chg="mod">
          <ac:chgData name="片岡貞博" userId="3d05ff23-95b7-4142-ac87-f9ed08d34290" providerId="ADAL" clId="{82B990EC-4D09-4888-A2E8-BAA7CA72E68D}" dt="2022-04-15T08:30:23.173" v="681" actId="14100"/>
          <ac:spMkLst>
            <pc:docMk/>
            <pc:sldMk cId="1794508827" sldId="268"/>
            <ac:spMk id="8" creationId="{FF5F0B52-11AE-48C5-AB79-A4989BBADD8E}"/>
          </ac:spMkLst>
        </pc:spChg>
        <pc:spChg chg="add del mod">
          <ac:chgData name="片岡貞博" userId="3d05ff23-95b7-4142-ac87-f9ed08d34290" providerId="ADAL" clId="{82B990EC-4D09-4888-A2E8-BAA7CA72E68D}" dt="2022-04-15T08:03:37.747" v="305"/>
          <ac:spMkLst>
            <pc:docMk/>
            <pc:sldMk cId="1794508827" sldId="268"/>
            <ac:spMk id="9" creationId="{49BF122A-D147-46C7-9DC1-D1D99CE94F3B}"/>
          </ac:spMkLst>
        </pc:spChg>
        <pc:spChg chg="del">
          <ac:chgData name="片岡貞博" userId="3d05ff23-95b7-4142-ac87-f9ed08d34290" providerId="ADAL" clId="{82B990EC-4D09-4888-A2E8-BAA7CA72E68D}" dt="2022-04-15T07:22:25.041" v="152" actId="478"/>
          <ac:spMkLst>
            <pc:docMk/>
            <pc:sldMk cId="1794508827" sldId="268"/>
            <ac:spMk id="9" creationId="{75ABC594-E5B8-41C4-BF13-4D1DE37FDB5A}"/>
          </ac:spMkLst>
        </pc:spChg>
        <pc:spChg chg="add del mod">
          <ac:chgData name="片岡貞博" userId="3d05ff23-95b7-4142-ac87-f9ed08d34290" providerId="ADAL" clId="{82B990EC-4D09-4888-A2E8-BAA7CA72E68D}" dt="2022-04-15T08:03:37.747" v="305"/>
          <ac:spMkLst>
            <pc:docMk/>
            <pc:sldMk cId="1794508827" sldId="268"/>
            <ac:spMk id="10" creationId="{48A7837D-B502-45C9-A23F-D43CCF7778F8}"/>
          </ac:spMkLst>
        </pc:spChg>
        <pc:spChg chg="del mod">
          <ac:chgData name="片岡貞博" userId="3d05ff23-95b7-4142-ac87-f9ed08d34290" providerId="ADAL" clId="{82B990EC-4D09-4888-A2E8-BAA7CA72E68D}" dt="2022-04-15T07:21:41.265" v="140" actId="478"/>
          <ac:spMkLst>
            <pc:docMk/>
            <pc:sldMk cId="1794508827" sldId="268"/>
            <ac:spMk id="10" creationId="{76C33626-236A-4699-8A2B-4BF6A1F8C4B1}"/>
          </ac:spMkLst>
        </pc:spChg>
        <pc:spChg chg="add del mod">
          <ac:chgData name="片岡貞博" userId="3d05ff23-95b7-4142-ac87-f9ed08d34290" providerId="ADAL" clId="{82B990EC-4D09-4888-A2E8-BAA7CA72E68D}" dt="2022-04-15T08:30:08.251" v="679" actId="478"/>
          <ac:spMkLst>
            <pc:docMk/>
            <pc:sldMk cId="1794508827" sldId="268"/>
            <ac:spMk id="11" creationId="{AD98893E-5F47-40F5-A61D-BDC4AD90A4C7}"/>
          </ac:spMkLst>
        </pc:spChg>
        <pc:spChg chg="add del mod">
          <ac:chgData name="片岡貞博" userId="3d05ff23-95b7-4142-ac87-f9ed08d34290" providerId="ADAL" clId="{82B990EC-4D09-4888-A2E8-BAA7CA72E68D}" dt="2022-04-15T08:03:37.747" v="305"/>
          <ac:spMkLst>
            <pc:docMk/>
            <pc:sldMk cId="1794508827" sldId="268"/>
            <ac:spMk id="12" creationId="{E901A604-6BF8-4B8E-8C29-9F3108396602}"/>
          </ac:spMkLst>
        </pc:spChg>
        <pc:spChg chg="add del mod">
          <ac:chgData name="片岡貞博" userId="3d05ff23-95b7-4142-ac87-f9ed08d34290" providerId="ADAL" clId="{82B990EC-4D09-4888-A2E8-BAA7CA72E68D}" dt="2022-04-15T08:03:37.747" v="305"/>
          <ac:spMkLst>
            <pc:docMk/>
            <pc:sldMk cId="1794508827" sldId="268"/>
            <ac:spMk id="13" creationId="{44EB8C94-B580-48DE-A6AE-2DD5642E3C9D}"/>
          </ac:spMkLst>
        </pc:spChg>
        <pc:spChg chg="add del mod">
          <ac:chgData name="片岡貞博" userId="3d05ff23-95b7-4142-ac87-f9ed08d34290" providerId="ADAL" clId="{82B990EC-4D09-4888-A2E8-BAA7CA72E68D}" dt="2022-04-15T08:04:02.178" v="316"/>
          <ac:spMkLst>
            <pc:docMk/>
            <pc:sldMk cId="1794508827" sldId="268"/>
            <ac:spMk id="14" creationId="{019F41CA-C8AD-4DDC-92CB-D4443B29D511}"/>
          </ac:spMkLst>
        </pc:spChg>
        <pc:spChg chg="add del mod">
          <ac:chgData name="片岡貞博" userId="3d05ff23-95b7-4142-ac87-f9ed08d34290" providerId="ADAL" clId="{82B990EC-4D09-4888-A2E8-BAA7CA72E68D}" dt="2022-04-15T08:04:02.178" v="316"/>
          <ac:spMkLst>
            <pc:docMk/>
            <pc:sldMk cId="1794508827" sldId="268"/>
            <ac:spMk id="15" creationId="{295504C1-2431-4775-AAD7-64AEC3AE0D1C}"/>
          </ac:spMkLst>
        </pc:spChg>
        <pc:spChg chg="add del mod">
          <ac:chgData name="片岡貞博" userId="3d05ff23-95b7-4142-ac87-f9ed08d34290" providerId="ADAL" clId="{82B990EC-4D09-4888-A2E8-BAA7CA72E68D}" dt="2022-04-15T08:04:02.178" v="316"/>
          <ac:spMkLst>
            <pc:docMk/>
            <pc:sldMk cId="1794508827" sldId="268"/>
            <ac:spMk id="16" creationId="{A47FCD13-62CB-4716-AFA7-7D6E47DCC498}"/>
          </ac:spMkLst>
        </pc:spChg>
        <pc:spChg chg="add del mod">
          <ac:chgData name="片岡貞博" userId="3d05ff23-95b7-4142-ac87-f9ed08d34290" providerId="ADAL" clId="{82B990EC-4D09-4888-A2E8-BAA7CA72E68D}" dt="2022-04-15T08:04:02.178" v="316"/>
          <ac:spMkLst>
            <pc:docMk/>
            <pc:sldMk cId="1794508827" sldId="268"/>
            <ac:spMk id="17" creationId="{3A604D22-CA3D-4416-B7A2-2C4061E61637}"/>
          </ac:spMkLst>
        </pc:spChg>
        <pc:spChg chg="add del mod">
          <ac:chgData name="片岡貞博" userId="3d05ff23-95b7-4142-ac87-f9ed08d34290" providerId="ADAL" clId="{82B990EC-4D09-4888-A2E8-BAA7CA72E68D}" dt="2022-04-15T08:12:24.844" v="374"/>
          <ac:spMkLst>
            <pc:docMk/>
            <pc:sldMk cId="1794508827" sldId="268"/>
            <ac:spMk id="18" creationId="{79E2C5B0-30E4-4396-8F2D-73A804397587}"/>
          </ac:spMkLst>
        </pc:spChg>
        <pc:spChg chg="add del mod">
          <ac:chgData name="片岡貞博" userId="3d05ff23-95b7-4142-ac87-f9ed08d34290" providerId="ADAL" clId="{82B990EC-4D09-4888-A2E8-BAA7CA72E68D}" dt="2022-04-15T08:12:24.844" v="374"/>
          <ac:spMkLst>
            <pc:docMk/>
            <pc:sldMk cId="1794508827" sldId="268"/>
            <ac:spMk id="19" creationId="{96912FC4-6937-4F7D-BFCA-0C0E99B3A466}"/>
          </ac:spMkLst>
        </pc:spChg>
        <pc:spChg chg="add del mod">
          <ac:chgData name="片岡貞博" userId="3d05ff23-95b7-4142-ac87-f9ed08d34290" providerId="ADAL" clId="{82B990EC-4D09-4888-A2E8-BAA7CA72E68D}" dt="2022-04-15T08:12:24.844" v="374"/>
          <ac:spMkLst>
            <pc:docMk/>
            <pc:sldMk cId="1794508827" sldId="268"/>
            <ac:spMk id="20" creationId="{380EBB95-4578-4B3F-99DC-9CB766096355}"/>
          </ac:spMkLst>
        </pc:spChg>
        <pc:spChg chg="add del mod">
          <ac:chgData name="片岡貞博" userId="3d05ff23-95b7-4142-ac87-f9ed08d34290" providerId="ADAL" clId="{82B990EC-4D09-4888-A2E8-BAA7CA72E68D}" dt="2022-04-15T08:12:24.844" v="374"/>
          <ac:spMkLst>
            <pc:docMk/>
            <pc:sldMk cId="1794508827" sldId="268"/>
            <ac:spMk id="21" creationId="{2522BE3A-BF14-48DE-8178-5E5261DE757B}"/>
          </ac:spMkLst>
        </pc:spChg>
        <pc:spChg chg="add mod">
          <ac:chgData name="片岡貞博" userId="3d05ff23-95b7-4142-ac87-f9ed08d34290" providerId="ADAL" clId="{82B990EC-4D09-4888-A2E8-BAA7CA72E68D}" dt="2022-04-15T08:30:06.720" v="678"/>
          <ac:spMkLst>
            <pc:docMk/>
            <pc:sldMk cId="1794508827" sldId="268"/>
            <ac:spMk id="22" creationId="{E2D8921F-171E-4EA9-8816-29335785E74C}"/>
          </ac:spMkLst>
        </pc:spChg>
        <pc:graphicFrameChg chg="add mod modGraphic">
          <ac:chgData name="片岡貞博" userId="3d05ff23-95b7-4142-ac87-f9ed08d34290" providerId="ADAL" clId="{82B990EC-4D09-4888-A2E8-BAA7CA72E68D}" dt="2022-04-15T08:12:27.442" v="378" actId="1076"/>
          <ac:graphicFrameMkLst>
            <pc:docMk/>
            <pc:sldMk cId="1794508827" sldId="268"/>
            <ac:graphicFrameMk id="4" creationId="{376101C9-AEBD-49F3-8FFA-97A40F8B3EC1}"/>
          </ac:graphicFrameMkLst>
        </pc:graphicFrameChg>
      </pc:sldChg>
      <pc:sldChg chg="addSp delSp modSp mod">
        <pc:chgData name="片岡貞博" userId="3d05ff23-95b7-4142-ac87-f9ed08d34290" providerId="ADAL" clId="{82B990EC-4D09-4888-A2E8-BAA7CA72E68D}" dt="2022-04-15T08:22:28.405" v="643" actId="1076"/>
        <pc:sldMkLst>
          <pc:docMk/>
          <pc:sldMk cId="1296891956" sldId="269"/>
        </pc:sldMkLst>
        <pc:spChg chg="add mod">
          <ac:chgData name="片岡貞博" userId="3d05ff23-95b7-4142-ac87-f9ed08d34290" providerId="ADAL" clId="{82B990EC-4D09-4888-A2E8-BAA7CA72E68D}" dt="2022-04-15T08:22:28.405" v="643" actId="1076"/>
          <ac:spMkLst>
            <pc:docMk/>
            <pc:sldMk cId="1296891956" sldId="269"/>
            <ac:spMk id="4" creationId="{81108E5D-ABD1-4FE5-8BED-345DF40F1187}"/>
          </ac:spMkLst>
        </pc:spChg>
        <pc:spChg chg="mod">
          <ac:chgData name="片岡貞博" userId="3d05ff23-95b7-4142-ac87-f9ed08d34290" providerId="ADAL" clId="{82B990EC-4D09-4888-A2E8-BAA7CA72E68D}" dt="2022-04-15T08:22:28.405" v="643" actId="1076"/>
          <ac:spMkLst>
            <pc:docMk/>
            <pc:sldMk cId="1296891956" sldId="269"/>
            <ac:spMk id="5" creationId="{D4D56661-A8AB-4DE7-85DC-6B0F743C0A40}"/>
          </ac:spMkLst>
        </pc:spChg>
        <pc:spChg chg="del mod">
          <ac:chgData name="片岡貞博" userId="3d05ff23-95b7-4142-ac87-f9ed08d34290" providerId="ADAL" clId="{82B990EC-4D09-4888-A2E8-BAA7CA72E68D}" dt="2022-04-15T07:49:29.941" v="247" actId="478"/>
          <ac:spMkLst>
            <pc:docMk/>
            <pc:sldMk cId="1296891956" sldId="269"/>
            <ac:spMk id="7" creationId="{A7B7158E-61C3-4B53-AFA9-F566078119FA}"/>
          </ac:spMkLst>
        </pc:spChg>
      </pc:sldChg>
      <pc:sldChg chg="addSp delSp modSp del mod">
        <pc:chgData name="片岡貞博" userId="3d05ff23-95b7-4142-ac87-f9ed08d34290" providerId="ADAL" clId="{82B990EC-4D09-4888-A2E8-BAA7CA72E68D}" dt="2022-04-15T08:22:20.517" v="642" actId="47"/>
        <pc:sldMkLst>
          <pc:docMk/>
          <pc:sldMk cId="4166144911" sldId="270"/>
        </pc:sldMkLst>
        <pc:spChg chg="mod">
          <ac:chgData name="片岡貞博" userId="3d05ff23-95b7-4142-ac87-f9ed08d34290" providerId="ADAL" clId="{82B990EC-4D09-4888-A2E8-BAA7CA72E68D}" dt="2022-04-15T07:54:40.660" v="267" actId="14100"/>
          <ac:spMkLst>
            <pc:docMk/>
            <pc:sldMk cId="4166144911" sldId="270"/>
            <ac:spMk id="6" creationId="{8D6BF661-40E1-43CF-A2BF-0F26EBE93095}"/>
          </ac:spMkLst>
        </pc:spChg>
        <pc:spChg chg="del mod">
          <ac:chgData name="片岡貞博" userId="3d05ff23-95b7-4142-ac87-f9ed08d34290" providerId="ADAL" clId="{82B990EC-4D09-4888-A2E8-BAA7CA72E68D}" dt="2022-04-15T07:49:41.206" v="251" actId="478"/>
          <ac:spMkLst>
            <pc:docMk/>
            <pc:sldMk cId="4166144911" sldId="270"/>
            <ac:spMk id="7" creationId="{AF9DBF96-6053-4EA4-9DC9-10C59C39D6B5}"/>
          </ac:spMkLst>
        </pc:spChg>
        <pc:spChg chg="del mod">
          <ac:chgData name="片岡貞博" userId="3d05ff23-95b7-4142-ac87-f9ed08d34290" providerId="ADAL" clId="{82B990EC-4D09-4888-A2E8-BAA7CA72E68D}" dt="2022-04-15T07:49:41.206" v="251" actId="478"/>
          <ac:spMkLst>
            <pc:docMk/>
            <pc:sldMk cId="4166144911" sldId="270"/>
            <ac:spMk id="8" creationId="{ADBDB3C6-8D7B-4304-A942-07E50AA8A22E}"/>
          </ac:spMkLst>
        </pc:spChg>
        <pc:spChg chg="mod">
          <ac:chgData name="片岡貞博" userId="3d05ff23-95b7-4142-ac87-f9ed08d34290" providerId="ADAL" clId="{82B990EC-4D09-4888-A2E8-BAA7CA72E68D}" dt="2022-04-15T07:54:45.409" v="268" actId="14100"/>
          <ac:spMkLst>
            <pc:docMk/>
            <pc:sldMk cId="4166144911" sldId="270"/>
            <ac:spMk id="9" creationId="{899E4DF8-3B44-4FCD-A165-A8F806BE168F}"/>
          </ac:spMkLst>
        </pc:spChg>
        <pc:spChg chg="add mod">
          <ac:chgData name="片岡貞博" userId="3d05ff23-95b7-4142-ac87-f9ed08d34290" providerId="ADAL" clId="{82B990EC-4D09-4888-A2E8-BAA7CA72E68D}" dt="2022-04-15T07:49:57.115" v="255" actId="552"/>
          <ac:spMkLst>
            <pc:docMk/>
            <pc:sldMk cId="4166144911" sldId="270"/>
            <ac:spMk id="10" creationId="{9F3D0981-7D1D-42DC-AA57-797129CE10DD}"/>
          </ac:spMkLst>
        </pc:spChg>
        <pc:spChg chg="add mod">
          <ac:chgData name="片岡貞博" userId="3d05ff23-95b7-4142-ac87-f9ed08d34290" providerId="ADAL" clId="{82B990EC-4D09-4888-A2E8-BAA7CA72E68D}" dt="2022-04-15T07:49:57.115" v="255" actId="552"/>
          <ac:spMkLst>
            <pc:docMk/>
            <pc:sldMk cId="4166144911" sldId="270"/>
            <ac:spMk id="11" creationId="{E2A4E65D-13C4-4234-BE34-48DA61A48DB8}"/>
          </ac:spMkLst>
        </pc:spChg>
      </pc:sldChg>
      <pc:sldChg chg="addSp delSp modSp add del mod">
        <pc:chgData name="片岡貞博" userId="3d05ff23-95b7-4142-ac87-f9ed08d34290" providerId="ADAL" clId="{82B990EC-4D09-4888-A2E8-BAA7CA72E68D}" dt="2022-04-15T07:23:42.161" v="191" actId="47"/>
        <pc:sldMkLst>
          <pc:docMk/>
          <pc:sldMk cId="1219082384" sldId="271"/>
        </pc:sldMkLst>
        <pc:spChg chg="mod">
          <ac:chgData name="片岡貞博" userId="3d05ff23-95b7-4142-ac87-f9ed08d34290" providerId="ADAL" clId="{82B990EC-4D09-4888-A2E8-BAA7CA72E68D}" dt="2022-04-15T07:22:58.452" v="175" actId="1076"/>
          <ac:spMkLst>
            <pc:docMk/>
            <pc:sldMk cId="1219082384" sldId="271"/>
            <ac:spMk id="2" creationId="{00000000-0000-0000-0000-000000000000}"/>
          </ac:spMkLst>
        </pc:spChg>
        <pc:spChg chg="del mod">
          <ac:chgData name="片岡貞博" userId="3d05ff23-95b7-4142-ac87-f9ed08d34290" providerId="ADAL" clId="{82B990EC-4D09-4888-A2E8-BAA7CA72E68D}" dt="2022-04-15T07:23:23.041" v="186" actId="478"/>
          <ac:spMkLst>
            <pc:docMk/>
            <pc:sldMk cId="1219082384" sldId="271"/>
            <ac:spMk id="3" creationId="{00000000-0000-0000-0000-000000000000}"/>
          </ac:spMkLst>
        </pc:spChg>
        <pc:spChg chg="mod">
          <ac:chgData name="片岡貞博" userId="3d05ff23-95b7-4142-ac87-f9ed08d34290" providerId="ADAL" clId="{82B990EC-4D09-4888-A2E8-BAA7CA72E68D}" dt="2022-04-15T07:23:16.213" v="181" actId="1076"/>
          <ac:spMkLst>
            <pc:docMk/>
            <pc:sldMk cId="1219082384" sldId="271"/>
            <ac:spMk id="5" creationId="{00000000-0000-0000-0000-000000000000}"/>
          </ac:spMkLst>
        </pc:spChg>
        <pc:spChg chg="del mod">
          <ac:chgData name="片岡貞博" userId="3d05ff23-95b7-4142-ac87-f9ed08d34290" providerId="ADAL" clId="{82B990EC-4D09-4888-A2E8-BAA7CA72E68D}" dt="2022-04-15T07:23:24.300" v="188" actId="478"/>
          <ac:spMkLst>
            <pc:docMk/>
            <pc:sldMk cId="1219082384" sldId="271"/>
            <ac:spMk id="6" creationId="{00000000-0000-0000-0000-000000000000}"/>
          </ac:spMkLst>
        </pc:spChg>
        <pc:spChg chg="del">
          <ac:chgData name="片岡貞博" userId="3d05ff23-95b7-4142-ac87-f9ed08d34290" providerId="ADAL" clId="{82B990EC-4D09-4888-A2E8-BAA7CA72E68D}" dt="2022-04-15T07:22:35.620" v="154" actId="478"/>
          <ac:spMkLst>
            <pc:docMk/>
            <pc:sldMk cId="1219082384" sldId="271"/>
            <ac:spMk id="7" creationId="{20748EE3-3EE4-4AF8-81BE-12208BAAA848}"/>
          </ac:spMkLst>
        </pc:spChg>
        <pc:spChg chg="del">
          <ac:chgData name="片岡貞博" userId="3d05ff23-95b7-4142-ac87-f9ed08d34290" providerId="ADAL" clId="{82B990EC-4D09-4888-A2E8-BAA7CA72E68D}" dt="2022-04-15T07:22:35.620" v="154" actId="478"/>
          <ac:spMkLst>
            <pc:docMk/>
            <pc:sldMk cId="1219082384" sldId="271"/>
            <ac:spMk id="8" creationId="{FF5F0B52-11AE-48C5-AB79-A4989BBADD8E}"/>
          </ac:spMkLst>
        </pc:spChg>
        <pc:spChg chg="del">
          <ac:chgData name="片岡貞博" userId="3d05ff23-95b7-4142-ac87-f9ed08d34290" providerId="ADAL" clId="{82B990EC-4D09-4888-A2E8-BAA7CA72E68D}" dt="2022-04-15T07:22:27.995" v="153" actId="478"/>
          <ac:spMkLst>
            <pc:docMk/>
            <pc:sldMk cId="1219082384" sldId="271"/>
            <ac:spMk id="9" creationId="{75ABC594-E5B8-41C4-BF13-4D1DE37FDB5A}"/>
          </ac:spMkLst>
        </pc:spChg>
        <pc:spChg chg="add del mod">
          <ac:chgData name="片岡貞博" userId="3d05ff23-95b7-4142-ac87-f9ed08d34290" providerId="ADAL" clId="{82B990EC-4D09-4888-A2E8-BAA7CA72E68D}" dt="2022-04-15T07:23:22.244" v="185" actId="478"/>
          <ac:spMkLst>
            <pc:docMk/>
            <pc:sldMk cId="1219082384" sldId="271"/>
            <ac:spMk id="10" creationId="{16714DC9-E2F4-458D-8789-EE61EA2C2332}"/>
          </ac:spMkLst>
        </pc:spChg>
        <pc:spChg chg="add del mod">
          <ac:chgData name="片岡貞博" userId="3d05ff23-95b7-4142-ac87-f9ed08d34290" providerId="ADAL" clId="{82B990EC-4D09-4888-A2E8-BAA7CA72E68D}" dt="2022-04-15T07:23:23.576" v="187" actId="478"/>
          <ac:spMkLst>
            <pc:docMk/>
            <pc:sldMk cId="1219082384" sldId="271"/>
            <ac:spMk id="11" creationId="{6A482655-A40C-4C9B-9C02-B9EA146CE3B4}"/>
          </ac:spMkLst>
        </pc:spChg>
        <pc:graphicFrameChg chg="del">
          <ac:chgData name="片岡貞博" userId="3d05ff23-95b7-4142-ac87-f9ed08d34290" providerId="ADAL" clId="{82B990EC-4D09-4888-A2E8-BAA7CA72E68D}" dt="2022-04-15T07:22:35.620" v="154" actId="478"/>
          <ac:graphicFrameMkLst>
            <pc:docMk/>
            <pc:sldMk cId="1219082384" sldId="271"/>
            <ac:graphicFrameMk id="4" creationId="{376101C9-AEBD-49F3-8FFA-97A40F8B3EC1}"/>
          </ac:graphicFrameMkLst>
        </pc:graphicFrameChg>
      </pc:sldChg>
      <pc:sldChg chg="addSp delSp modSp add mod ord">
        <pc:chgData name="片岡貞博" userId="3d05ff23-95b7-4142-ac87-f9ed08d34290" providerId="ADAL" clId="{82B990EC-4D09-4888-A2E8-BAA7CA72E68D}" dt="2022-04-15T08:03:38.796" v="306" actId="21"/>
        <pc:sldMkLst>
          <pc:docMk/>
          <pc:sldMk cId="3038078595" sldId="272"/>
        </pc:sldMkLst>
        <pc:spChg chg="add del mod">
          <ac:chgData name="片岡貞博" userId="3d05ff23-95b7-4142-ac87-f9ed08d34290" providerId="ADAL" clId="{82B990EC-4D09-4888-A2E8-BAA7CA72E68D}" dt="2022-04-15T08:03:38.796" v="306" actId="21"/>
          <ac:spMkLst>
            <pc:docMk/>
            <pc:sldMk cId="3038078595" sldId="272"/>
            <ac:spMk id="6" creationId="{8D6BF661-40E1-43CF-A2BF-0F26EBE93095}"/>
          </ac:spMkLst>
        </pc:spChg>
        <pc:spChg chg="del mod">
          <ac:chgData name="片岡貞博" userId="3d05ff23-95b7-4142-ac87-f9ed08d34290" providerId="ADAL" clId="{82B990EC-4D09-4888-A2E8-BAA7CA72E68D}" dt="2022-04-15T07:48:59.273" v="232" actId="478"/>
          <ac:spMkLst>
            <pc:docMk/>
            <pc:sldMk cId="3038078595" sldId="272"/>
            <ac:spMk id="7" creationId="{AF9DBF96-6053-4EA4-9DC9-10C59C39D6B5}"/>
          </ac:spMkLst>
        </pc:spChg>
        <pc:spChg chg="del mod">
          <ac:chgData name="片岡貞博" userId="3d05ff23-95b7-4142-ac87-f9ed08d34290" providerId="ADAL" clId="{82B990EC-4D09-4888-A2E8-BAA7CA72E68D}" dt="2022-04-15T07:48:59.273" v="232" actId="478"/>
          <ac:spMkLst>
            <pc:docMk/>
            <pc:sldMk cId="3038078595" sldId="272"/>
            <ac:spMk id="8" creationId="{ADBDB3C6-8D7B-4304-A942-07E50AA8A22E}"/>
          </ac:spMkLst>
        </pc:spChg>
        <pc:spChg chg="add del mod">
          <ac:chgData name="片岡貞博" userId="3d05ff23-95b7-4142-ac87-f9ed08d34290" providerId="ADAL" clId="{82B990EC-4D09-4888-A2E8-BAA7CA72E68D}" dt="2022-04-15T08:03:38.796" v="306" actId="21"/>
          <ac:spMkLst>
            <pc:docMk/>
            <pc:sldMk cId="3038078595" sldId="272"/>
            <ac:spMk id="9" creationId="{899E4DF8-3B44-4FCD-A165-A8F806BE168F}"/>
          </ac:spMkLst>
        </pc:spChg>
        <pc:spChg chg="add del mod">
          <ac:chgData name="片岡貞博" userId="3d05ff23-95b7-4142-ac87-f9ed08d34290" providerId="ADAL" clId="{82B990EC-4D09-4888-A2E8-BAA7CA72E68D}" dt="2022-04-15T08:03:38.796" v="306" actId="21"/>
          <ac:spMkLst>
            <pc:docMk/>
            <pc:sldMk cId="3038078595" sldId="272"/>
            <ac:spMk id="10" creationId="{065A695B-43DF-494D-9BB4-36AC3C971E30}"/>
          </ac:spMkLst>
        </pc:spChg>
        <pc:spChg chg="add del mod">
          <ac:chgData name="片岡貞博" userId="3d05ff23-95b7-4142-ac87-f9ed08d34290" providerId="ADAL" clId="{82B990EC-4D09-4888-A2E8-BAA7CA72E68D}" dt="2022-04-15T08:03:38.796" v="306" actId="21"/>
          <ac:spMkLst>
            <pc:docMk/>
            <pc:sldMk cId="3038078595" sldId="272"/>
            <ac:spMk id="11" creationId="{7A164FFB-ADEE-43FA-A4B5-E9C112E9877C}"/>
          </ac:spMkLst>
        </pc:spChg>
      </pc:sldChg>
      <pc:sldChg chg="modSp add mod ord">
        <pc:chgData name="片岡貞博" userId="3d05ff23-95b7-4142-ac87-f9ed08d34290" providerId="ADAL" clId="{82B990EC-4D09-4888-A2E8-BAA7CA72E68D}" dt="2022-04-15T08:22:18.392" v="641" actId="6549"/>
        <pc:sldMkLst>
          <pc:docMk/>
          <pc:sldMk cId="3135749177" sldId="273"/>
        </pc:sldMkLst>
        <pc:spChg chg="mod">
          <ac:chgData name="片岡貞博" userId="3d05ff23-95b7-4142-ac87-f9ed08d34290" providerId="ADAL" clId="{82B990EC-4D09-4888-A2E8-BAA7CA72E68D}" dt="2022-04-15T08:22:10.922" v="638"/>
          <ac:spMkLst>
            <pc:docMk/>
            <pc:sldMk cId="3135749177" sldId="273"/>
            <ac:spMk id="6" creationId="{8D6BF661-40E1-43CF-A2BF-0F26EBE93095}"/>
          </ac:spMkLst>
        </pc:spChg>
        <pc:spChg chg="mod">
          <ac:chgData name="片岡貞博" userId="3d05ff23-95b7-4142-ac87-f9ed08d34290" providerId="ADAL" clId="{82B990EC-4D09-4888-A2E8-BAA7CA72E68D}" dt="2022-04-15T08:22:18.392" v="641" actId="6549"/>
          <ac:spMkLst>
            <pc:docMk/>
            <pc:sldMk cId="3135749177" sldId="273"/>
            <ac:spMk id="9" creationId="{899E4DF8-3B44-4FCD-A165-A8F806BE168F}"/>
          </ac:spMkLst>
        </pc:spChg>
      </pc:sldChg>
      <pc:sldMasterChg chg="modSp modSldLayout">
        <pc:chgData name="片岡貞博" userId="3d05ff23-95b7-4142-ac87-f9ed08d34290" providerId="ADAL" clId="{82B990EC-4D09-4888-A2E8-BAA7CA72E68D}" dt="2022-04-15T07:47:38.694" v="213"/>
        <pc:sldMasterMkLst>
          <pc:docMk/>
          <pc:sldMasterMk cId="1335654094" sldId="2147483648"/>
        </pc:sldMasterMkLst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2" creationId="{BDF4D877-BAD5-4141-A033-C5530808B980}"/>
          </ac:spMkLst>
        </pc:spChg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3" creationId="{2DE99634-7223-4EC0-A1E3-5F3A6CA400EE}"/>
          </ac:spMkLst>
        </pc:spChg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4" creationId="{C1CB6119-FBC6-48FD-A64C-A9C0853D1553}"/>
          </ac:spMkLst>
        </pc:spChg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5" creationId="{8CE893F7-24CF-4119-98DB-C96FAB80EB8D}"/>
          </ac:spMkLst>
        </pc:spChg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6" creationId="{9B6A5B12-E83A-45B6-AFE8-4E586E9C66B1}"/>
          </ac:spMkLst>
        </pc:sp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4161757785" sldId="2147483649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4161757785" sldId="2147483649"/>
              <ac:spMk id="2" creationId="{63700058-EB6E-42BD-AD6A-0C288225B1AE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4161757785" sldId="2147483649"/>
              <ac:spMk id="3" creationId="{5EB47C8F-F533-4473-BB01-517FFD5F800A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1144896726" sldId="2147483651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144896726" sldId="2147483651"/>
              <ac:spMk id="2" creationId="{F59BEDE3-7988-40C2-8951-309F211CE501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144896726" sldId="2147483651"/>
              <ac:spMk id="3" creationId="{BA47E79D-4160-4789-A83D-4A095759B30E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2476602545" sldId="2147483652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476602545" sldId="2147483652"/>
              <ac:spMk id="3" creationId="{78CE22E6-AC75-4202-B92E-5216903CC25A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476602545" sldId="2147483652"/>
              <ac:spMk id="4" creationId="{3647CFF2-F974-4702-AB2C-C610268D7748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1901494981" sldId="2147483653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2" creationId="{59181FDE-7674-40EA-A541-4C49C8FA515B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3" creationId="{2D40606C-9443-4A3D-8F93-77442B0C0D9C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4" creationId="{E1718395-BDA8-4EF4-9A35-3EB511F1E61D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5" creationId="{EE0E5E34-CA9C-4A92-9D64-7292B593A7BD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6" creationId="{B32BCE4E-CB31-46D4-9558-E5C70D7B8848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2969153155" sldId="2147483656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969153155" sldId="2147483656"/>
              <ac:spMk id="2" creationId="{4F3DCFFC-5C18-40F6-A118-96516432B39D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969153155" sldId="2147483656"/>
              <ac:spMk id="3" creationId="{389A27BE-2B74-4EAA-9910-CADA38731288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969153155" sldId="2147483656"/>
              <ac:spMk id="4" creationId="{1F19A665-76E8-4C58-9C42-9C7916199DAE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3177136418" sldId="2147483657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3177136418" sldId="2147483657"/>
              <ac:spMk id="2" creationId="{DC710C90-F118-491D-B00C-0083D6BDF199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3177136418" sldId="2147483657"/>
              <ac:spMk id="3" creationId="{A28647B2-8FFC-40A4-810F-28A308E7493A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3177136418" sldId="2147483657"/>
              <ac:spMk id="4" creationId="{5D4DBC9F-8FE1-4041-ACE4-E78BCCAA3215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4293010732" sldId="2147483659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4293010732" sldId="2147483659"/>
              <ac:spMk id="2" creationId="{A57043C6-764F-4017-94BA-C61B233FDEC8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4293010732" sldId="2147483659"/>
              <ac:spMk id="3" creationId="{BCBD9190-A416-48BA-81E2-B3BE88CC4426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08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97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58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62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354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15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562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23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7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234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26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38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" y="3477354"/>
            <a:ext cx="990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１．応募作品の概要を教えてください。（</a:t>
            </a:r>
            <a:r>
              <a:rPr lang="en-US" altLang="ja-JP" sz="2000" b="1" dirty="0"/>
              <a:t>150</a:t>
            </a:r>
            <a:r>
              <a:rPr lang="ja-JP" altLang="en-US" sz="2000" b="1" dirty="0"/>
              <a:t>文字以内）</a:t>
            </a:r>
            <a:endParaRPr lang="en-US" altLang="ja-JP" sz="20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748EE3-3EE4-4AF8-81BE-12208BAAA848}"/>
              </a:ext>
            </a:extLst>
          </p:cNvPr>
          <p:cNvSpPr txBox="1"/>
          <p:nvPr/>
        </p:nvSpPr>
        <p:spPr>
          <a:xfrm>
            <a:off x="1" y="0"/>
            <a:ext cx="990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/>
              <a:t>ACC TOKYO CREATIVITY AWARDS</a:t>
            </a:r>
            <a:r>
              <a:rPr lang="ja-JP" altLang="en-US" sz="2000" b="1" dirty="0"/>
              <a:t> デザイン部門　ディスクリプション</a:t>
            </a:r>
            <a:endParaRPr lang="en-US" altLang="ja-JP" sz="2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F5F0B52-11AE-48C5-AB79-A4989BBADD8E}"/>
              </a:ext>
            </a:extLst>
          </p:cNvPr>
          <p:cNvSpPr txBox="1"/>
          <p:nvPr/>
        </p:nvSpPr>
        <p:spPr>
          <a:xfrm>
            <a:off x="169335" y="1807927"/>
            <a:ext cx="6920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</a:rPr>
              <a:t>文字数の制限は目安としていただき、少なくてもオーバーしても問題ありません。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en-US" altLang="ja-JP" sz="1200" dirty="0">
                <a:solidFill>
                  <a:srgbClr val="FF0000"/>
                </a:solidFill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</a:rPr>
              <a:t>文字だけでなく図を入れていただいても問題ありません。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en-US" altLang="ja-JP" sz="1200" dirty="0">
                <a:solidFill>
                  <a:srgbClr val="FF0000"/>
                </a:solidFill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</a:rPr>
              <a:t>ページ数は変更しないでください。</a:t>
            </a:r>
            <a:endParaRPr lang="en-US" altLang="ja-JP" sz="1200" dirty="0">
              <a:solidFill>
                <a:srgbClr val="FF0000"/>
              </a:solidFill>
            </a:endParaRPr>
          </a:p>
        </p:txBody>
      </p:sp>
      <p:graphicFrame>
        <p:nvGraphicFramePr>
          <p:cNvPr id="4" name="表 10">
            <a:extLst>
              <a:ext uri="{FF2B5EF4-FFF2-40B4-BE49-F238E27FC236}">
                <a16:creationId xmlns:a16="http://schemas.microsoft.com/office/drawing/2014/main" id="{376101C9-AEBD-49F3-8FFA-97A40F8B3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166115"/>
              </p:ext>
            </p:extLst>
          </p:nvPr>
        </p:nvGraphicFramePr>
        <p:xfrm>
          <a:off x="169335" y="762232"/>
          <a:ext cx="5092136" cy="914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372">
                  <a:extLst>
                    <a:ext uri="{9D8B030D-6E8A-4147-A177-3AD203B41FA5}">
                      <a16:colId xmlns:a16="http://schemas.microsoft.com/office/drawing/2014/main" val="3978857547"/>
                    </a:ext>
                  </a:extLst>
                </a:gridCol>
                <a:gridCol w="3546764">
                  <a:extLst>
                    <a:ext uri="{9D8B030D-6E8A-4147-A177-3AD203B41FA5}">
                      <a16:colId xmlns:a16="http://schemas.microsoft.com/office/drawing/2014/main" val="675483938"/>
                    </a:ext>
                  </a:extLst>
                </a:gridCol>
              </a:tblGrid>
              <a:tr h="304802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作品番号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DE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0087510"/>
                  </a:ext>
                </a:extLst>
              </a:tr>
              <a:tr h="3048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作品名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】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543926"/>
                  </a:ext>
                </a:extLst>
              </a:tr>
              <a:tr h="3048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商品名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】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008444"/>
                  </a:ext>
                </a:extLst>
              </a:tr>
            </a:tbl>
          </a:graphicData>
        </a:graphic>
      </p:graphicFrame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2D8921F-171E-4EA9-8816-29335785E74C}"/>
              </a:ext>
            </a:extLst>
          </p:cNvPr>
          <p:cNvSpPr/>
          <p:nvPr/>
        </p:nvSpPr>
        <p:spPr>
          <a:xfrm>
            <a:off x="273331" y="3942014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79450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D6BF661-40E1-43CF-A2BF-0F26EBE93095}"/>
              </a:ext>
            </a:extLst>
          </p:cNvPr>
          <p:cNvSpPr txBox="1"/>
          <p:nvPr/>
        </p:nvSpPr>
        <p:spPr>
          <a:xfrm>
            <a:off x="3" y="320722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２．このプロジェクトの目的（パーパス）を教えてください。（</a:t>
            </a:r>
            <a:r>
              <a:rPr lang="en-US" altLang="ja-JP" sz="2000" b="1" dirty="0"/>
              <a:t>250</a:t>
            </a:r>
            <a:r>
              <a:rPr lang="ja-JP" altLang="en-US" sz="2000" b="1" dirty="0"/>
              <a:t>文字以内）</a:t>
            </a:r>
            <a:endParaRPr lang="en-US" altLang="ja-JP" sz="2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99E4DF8-3B44-4FCD-A165-A8F806BE168F}"/>
              </a:ext>
            </a:extLst>
          </p:cNvPr>
          <p:cNvSpPr txBox="1"/>
          <p:nvPr/>
        </p:nvSpPr>
        <p:spPr>
          <a:xfrm>
            <a:off x="0" y="3524981"/>
            <a:ext cx="11535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３．このプロジェクトの発生のプロセスを教えて下さい。（</a:t>
            </a:r>
            <a:r>
              <a:rPr lang="en-US" altLang="ja-JP" sz="2000" b="1" dirty="0"/>
              <a:t>250</a:t>
            </a:r>
            <a:r>
              <a:rPr lang="ja-JP" altLang="en-US" sz="2000" b="1" dirty="0"/>
              <a:t>文字以内）</a:t>
            </a:r>
            <a:endParaRPr lang="en-US" altLang="ja-JP" sz="20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65A695B-43DF-494D-9BB4-36AC3C971E30}"/>
              </a:ext>
            </a:extLst>
          </p:cNvPr>
          <p:cNvSpPr/>
          <p:nvPr/>
        </p:nvSpPr>
        <p:spPr>
          <a:xfrm>
            <a:off x="273331" y="3942014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A164FFB-ADEE-43FA-A4B5-E9C112E9877C}"/>
              </a:ext>
            </a:extLst>
          </p:cNvPr>
          <p:cNvSpPr/>
          <p:nvPr/>
        </p:nvSpPr>
        <p:spPr>
          <a:xfrm>
            <a:off x="273331" y="720832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03807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D56661-A8AB-4DE7-85DC-6B0F743C0A40}"/>
              </a:ext>
            </a:extLst>
          </p:cNvPr>
          <p:cNvSpPr txBox="1"/>
          <p:nvPr/>
        </p:nvSpPr>
        <p:spPr>
          <a:xfrm>
            <a:off x="0" y="288774"/>
            <a:ext cx="990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４．このプロジェクトを実行するにあたってのスキーム（企業側と制作者のチーム構</a:t>
            </a:r>
            <a:endParaRPr lang="en-US" altLang="ja-JP" sz="2000" b="1" dirty="0"/>
          </a:p>
          <a:p>
            <a:r>
              <a:rPr lang="ja-JP" altLang="en-US" sz="2000" b="1" dirty="0"/>
              <a:t>　　成や関係性）を教えてください。会社名・氏名は可能な範囲で結構です。</a:t>
            </a:r>
            <a:endParaRPr lang="en-US" altLang="ja-JP" sz="2000" b="1" dirty="0"/>
          </a:p>
          <a:p>
            <a:r>
              <a:rPr lang="ja-JP" altLang="en-US" sz="2000" b="1" dirty="0"/>
              <a:t>　　（文字数や記述方式に指定はありません。）</a:t>
            </a:r>
            <a:endParaRPr lang="en-US" altLang="ja-JP" sz="2000" b="1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1108E5D-ABD1-4FE5-8BED-345DF40F1187}"/>
              </a:ext>
            </a:extLst>
          </p:cNvPr>
          <p:cNvSpPr/>
          <p:nvPr/>
        </p:nvSpPr>
        <p:spPr>
          <a:xfrm>
            <a:off x="311137" y="1330037"/>
            <a:ext cx="9396282" cy="513541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29689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D6BF661-40E1-43CF-A2BF-0F26EBE93095}"/>
              </a:ext>
            </a:extLst>
          </p:cNvPr>
          <p:cNvSpPr txBox="1"/>
          <p:nvPr/>
        </p:nvSpPr>
        <p:spPr>
          <a:xfrm>
            <a:off x="3" y="320722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５．このプロジェクトの継続性や将来性について教えてください。（</a:t>
            </a:r>
            <a:r>
              <a:rPr lang="en-US" altLang="ja-JP" sz="2000" b="1" dirty="0"/>
              <a:t>250</a:t>
            </a:r>
            <a:r>
              <a:rPr lang="ja-JP" altLang="en-US" sz="2000" b="1" dirty="0"/>
              <a:t>字以内）</a:t>
            </a:r>
            <a:endParaRPr lang="en-US" altLang="ja-JP" sz="2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99E4DF8-3B44-4FCD-A165-A8F806BE168F}"/>
              </a:ext>
            </a:extLst>
          </p:cNvPr>
          <p:cNvSpPr txBox="1"/>
          <p:nvPr/>
        </p:nvSpPr>
        <p:spPr>
          <a:xfrm>
            <a:off x="0" y="3524981"/>
            <a:ext cx="11535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６．その他、伝えたいと思うことがありましたらご記入ください。（</a:t>
            </a:r>
            <a:r>
              <a:rPr lang="en-US" altLang="ja-JP" sz="2000" b="1" dirty="0"/>
              <a:t>250</a:t>
            </a:r>
            <a:r>
              <a:rPr lang="ja-JP" altLang="en-US" sz="2000" b="1" dirty="0"/>
              <a:t>文字以内）</a:t>
            </a:r>
            <a:endParaRPr lang="en-US" altLang="ja-JP" sz="20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65A695B-43DF-494D-9BB4-36AC3C971E30}"/>
              </a:ext>
            </a:extLst>
          </p:cNvPr>
          <p:cNvSpPr/>
          <p:nvPr/>
        </p:nvSpPr>
        <p:spPr>
          <a:xfrm>
            <a:off x="273331" y="3942014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A164FFB-ADEE-43FA-A4B5-E9C112E9877C}"/>
              </a:ext>
            </a:extLst>
          </p:cNvPr>
          <p:cNvSpPr/>
          <p:nvPr/>
        </p:nvSpPr>
        <p:spPr>
          <a:xfrm>
            <a:off x="273331" y="720832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135749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2FCEC31D6FCEC4C8176B4E474A265AB" ma:contentTypeVersion="13" ma:contentTypeDescription="新しいドキュメントを作成します。" ma:contentTypeScope="" ma:versionID="a5e0dd34c47a95df19fa79f068690bac">
  <xsd:schema xmlns:xsd="http://www.w3.org/2001/XMLSchema" xmlns:xs="http://www.w3.org/2001/XMLSchema" xmlns:p="http://schemas.microsoft.com/office/2006/metadata/properties" xmlns:ns2="3ecd4da8-6548-4001-a7e6-d54b4dbce3fe" xmlns:ns3="e2816714-5082-48b3-a3a1-320ae0eed325" targetNamespace="http://schemas.microsoft.com/office/2006/metadata/properties" ma:root="true" ma:fieldsID="4a75fd4436e4b9d51a17a45f62ca214d" ns2:_="" ns3:_="">
    <xsd:import namespace="3ecd4da8-6548-4001-a7e6-d54b4dbce3fe"/>
    <xsd:import namespace="e2816714-5082-48b3-a3a1-320ae0eed3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d4da8-6548-4001-a7e6-d54b4dbce3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15c27a03-58ba-4ea1-b877-c9084c9cf1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816714-5082-48b3-a3a1-320ae0eed32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fb837ee-3dce-498a-956f-e7e74b495b0a}" ma:internalName="TaxCatchAll" ma:showField="CatchAllData" ma:web="e2816714-5082-48b3-a3a1-320ae0eed3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2816714-5082-48b3-a3a1-320ae0eed325" xsi:nil="true"/>
    <lcf76f155ced4ddcb4097134ff3c332f xmlns="3ecd4da8-6548-4001-a7e6-d54b4dbce3f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340E849-579B-4B38-B2C4-13260A19BD2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BB0316-A132-45A5-A419-AC73ABDD13DF}"/>
</file>

<file path=customXml/itemProps3.xml><?xml version="1.0" encoding="utf-8"?>
<ds:datastoreItem xmlns:ds="http://schemas.openxmlformats.org/officeDocument/2006/customXml" ds:itemID="{97F0E20A-3EBD-4190-9637-578FBA7938E8}">
  <ds:schemaRefs>
    <ds:schemaRef ds:uri="d2227c25-16ea-4970-8381-375a53371af1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633c6b5b-f77e-4e5e-852c-a881ca6001ea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  <ds:schemaRef ds:uri="4b6f8477-de5a-47b3-8b44-8284ac03fe24"/>
    <ds:schemaRef ds:uri="051c154c-0d05-4125-af69-042a0bb006a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306</Words>
  <Application>Microsoft Office PowerPoint</Application>
  <PresentationFormat>A4 210 x 297 mm</PresentationFormat>
  <Paragraphs>28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SADAHIRO KATAOKA</dc:creator>
  <cp:lastModifiedBy>大澤 綾</cp:lastModifiedBy>
  <cp:revision>19</cp:revision>
  <dcterms:created xsi:type="dcterms:W3CDTF">2021-09-13T02:00:56Z</dcterms:created>
  <dcterms:modified xsi:type="dcterms:W3CDTF">2024-03-28T09:20:15Z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0x01010092FCEC31D6FCEC4C8176B4E474A265AB</vt:lpwstr>
  </property>
  <property fmtid="{D5CDD505-2E9C-101B-9397-08002B2CF9AE}" pid="3" name="MediaServiceImageTags">
    <vt:lpwstr/>
  </property>
</Properties>
</file>